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1" r:id="rId5"/>
    <p:sldId id="265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58" r:id="rId15"/>
    <p:sldId id="259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CA2D115-9AE6-4CD8-911A-842A82153DA1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AE9EC34-8E0A-41B1-848D-0D0D59613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D115-9AE6-4CD8-911A-842A82153DA1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EC34-8E0A-41B1-848D-0D0D59613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D115-9AE6-4CD8-911A-842A82153DA1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EC34-8E0A-41B1-848D-0D0D59613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D115-9AE6-4CD8-911A-842A82153DA1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EC34-8E0A-41B1-848D-0D0D59613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D115-9AE6-4CD8-911A-842A82153DA1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EC34-8E0A-41B1-848D-0D0D59613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D115-9AE6-4CD8-911A-842A82153DA1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EC34-8E0A-41B1-848D-0D0D59613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D115-9AE6-4CD8-911A-842A82153DA1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EC34-8E0A-41B1-848D-0D0D59613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D115-9AE6-4CD8-911A-842A82153DA1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EC34-8E0A-41B1-848D-0D0D59613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D115-9AE6-4CD8-911A-842A82153DA1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EC34-8E0A-41B1-848D-0D0D59613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CA2D115-9AE6-4CD8-911A-842A82153DA1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AE9EC34-8E0A-41B1-848D-0D0D59613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CA2D115-9AE6-4CD8-911A-842A82153DA1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AE9EC34-8E0A-41B1-848D-0D0D59613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CA2D115-9AE6-4CD8-911A-842A82153DA1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AE9EC34-8E0A-41B1-848D-0D0D59613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4988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1556792"/>
            <a:ext cx="5712179" cy="370383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sz="2600" b="1" dirty="0" smtClean="0">
                <a:solidFill>
                  <a:srgbClr val="FF0000"/>
                </a:solidFill>
              </a:rPr>
              <a:t>Музей</a:t>
            </a:r>
            <a:r>
              <a:rPr lang="ru-RU" sz="2600" dirty="0" smtClean="0"/>
              <a:t> </a:t>
            </a:r>
            <a:r>
              <a:rPr lang="ru-RU" sz="2600" dirty="0"/>
              <a:t>- научное и научно-просветительское учреждение, осуществляющее комплектование, хранение и изучение памятников естественной истории, материальной и духовной культуры- первоисточников знаний о развитии природы и человеческого общества</a:t>
            </a:r>
          </a:p>
          <a:p>
            <a:pPr algn="r"/>
            <a:endParaRPr lang="ru-RU" sz="18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  <a:t>Большой 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энциклопедический словарь</a:t>
            </a:r>
          </a:p>
        </p:txBody>
      </p:sp>
    </p:spTree>
    <p:extLst>
      <p:ext uri="{BB962C8B-B14F-4D97-AF65-F5344CB8AC3E}">
        <p14:creationId xmlns:p14="http://schemas.microsoft.com/office/powerpoint/2010/main" xmlns="" val="12919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10103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729428" cy="429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929616"/>
            <a:ext cx="5147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Мини-музей «В гостях у сказки».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0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10103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8365" y="1484784"/>
            <a:ext cx="5742216" cy="430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893911"/>
            <a:ext cx="3496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Мини-музей времени.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87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 descr="P10103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3133" y="1772816"/>
            <a:ext cx="3264347" cy="435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052736"/>
            <a:ext cx="6032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Мини-музей «Моя родимая сторонка».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2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109935"/>
            <a:ext cx="4489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Национальный мини-музей.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admin\Desktop\P10103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47762" y="2240872"/>
            <a:ext cx="4392489" cy="345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36591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27280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Мини-музей способствует решению следующих задач:  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-Реализация направления «Музейная педагогика».</a:t>
            </a:r>
          </a:p>
          <a:p>
            <a:r>
              <a:rPr lang="ru-RU" dirty="0" smtClean="0"/>
              <a:t>-Обогащение предметно – развивающей среды в группе</a:t>
            </a:r>
          </a:p>
          <a:p>
            <a:r>
              <a:rPr lang="ru-RU" dirty="0" smtClean="0"/>
              <a:t>-Обогащение </a:t>
            </a:r>
            <a:r>
              <a:rPr lang="ru-RU" dirty="0" err="1" smtClean="0"/>
              <a:t>воспитательно</a:t>
            </a:r>
            <a:r>
              <a:rPr lang="ru-RU" dirty="0" smtClean="0"/>
              <a:t>-образовательного пространства новыми формами.</a:t>
            </a:r>
          </a:p>
          <a:p>
            <a:r>
              <a:rPr lang="ru-RU" dirty="0" smtClean="0"/>
              <a:t>-Формирование у дошкольников представлений о музее.</a:t>
            </a:r>
          </a:p>
          <a:p>
            <a:r>
              <a:rPr lang="ru-RU" dirty="0" smtClean="0"/>
              <a:t>-Расширение кругозора дошкольников.</a:t>
            </a:r>
          </a:p>
          <a:p>
            <a:r>
              <a:rPr lang="ru-RU" dirty="0" smtClean="0"/>
              <a:t>-Развитие познавательных способностей и познавательной деятельности.</a:t>
            </a:r>
          </a:p>
          <a:p>
            <a:r>
              <a:rPr lang="ru-RU" dirty="0" smtClean="0"/>
              <a:t>-Формирование проектно-исследовательских умений и навыков.</a:t>
            </a:r>
          </a:p>
          <a:p>
            <a:r>
              <a:rPr lang="ru-RU" dirty="0" smtClean="0"/>
              <a:t>-Формирование умения самостоятельно анализировать и систематизировать полученные знания.</a:t>
            </a:r>
          </a:p>
          <a:p>
            <a:r>
              <a:rPr lang="ru-RU" dirty="0" smtClean="0"/>
              <a:t>-Развитие творческого и логического мышления, воображения.</a:t>
            </a:r>
          </a:p>
          <a:p>
            <a:r>
              <a:rPr lang="ru-RU" dirty="0" smtClean="0"/>
              <a:t>-Формирование активной жизненной позиции.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90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05342"/>
            <a:ext cx="51663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Мини-музеи позволяют воспитателям сделать слово «музей» привычным и привлекательным для детей. Экспонаты используются для развития речи, воображения, интеллекта, эмоциональной сферы ребенка. Любой предмет мини-музея может подсказать тему для интересного разговора. На базе мини-музея можно организовать кратковременные выставки. Дошкольники разных групп могут знакомиться с мини-музеями своих «коллег». При этом в старшей и подготовительной к школе группах экскурсии могут проводить сами ребята.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0455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96752"/>
            <a:ext cx="53823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Важная особенность мини–музея—участие в их создании детей и родителей. Дошкольники чувствуют свою причастность к мини-музею: они участвуют в обсуждении его тематики, приносят из дома экспонаты. В настоящих музеях трогать ничего нельзя, а вот в мини-музеях не только можно, но и нужно! Их можно посещать каждый день, самому менять, переставлять экспонаты, брать их в руки и рассматривать. В обычном музее ребенок — лишь пассивный созерцатель, а здесь он — соавтор, творец экспозиции. Причем не только он сам, но и его папа, мама, бабушка и дедушка. Каждая выставка мини-музея — результат общения, совместной работы воспитателя, детей и их семей.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6342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795379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Что такое мини-музей в детском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саду?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70080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Во-первых</a:t>
            </a:r>
            <a:r>
              <a:rPr lang="ru-RU" dirty="0" smtClean="0"/>
              <a:t>, «мини» напоминает о том, что музей в детском саду занимает очень небольшое пространство. Это может быть часть группового помещения, холла, спальни, раздевалки, коридора.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Во-вторых</a:t>
            </a:r>
            <a:r>
              <a:rPr lang="ru-RU" dirty="0" smtClean="0"/>
              <a:t>, он создан для самых маленьких посетителей и открыт для них постоянно.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В-третьих</a:t>
            </a:r>
            <a:r>
              <a:rPr lang="ru-RU" dirty="0" smtClean="0"/>
              <a:t>, мини-музей не отвечает строгим требованиям, которые предъявляются к настоящим музеям.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63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842" y="911067"/>
            <a:ext cx="5273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Мини-музей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«Волшебница вода».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 descr="P10103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476600" cy="433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76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636912"/>
            <a:ext cx="50180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Вид проекта</a:t>
            </a:r>
            <a:r>
              <a:rPr lang="ru-RU" dirty="0" smtClean="0"/>
              <a:t>: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Творческо-познавательный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Срок реализации проекта</a:t>
            </a:r>
            <a:r>
              <a:rPr lang="ru-RU" dirty="0" smtClean="0"/>
              <a:t>: </a:t>
            </a:r>
            <a:r>
              <a:rPr lang="ru-RU" dirty="0" smtClean="0">
                <a:solidFill>
                  <a:srgbClr val="002060"/>
                </a:solidFill>
              </a:rPr>
              <a:t>Долгосрочный</a:t>
            </a:r>
          </a:p>
          <a:p>
            <a:pPr algn="ctr"/>
            <a:endParaRPr lang="ru-RU" dirty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Участники проекта</a:t>
            </a:r>
            <a:r>
              <a:rPr lang="ru-RU" dirty="0" smtClean="0"/>
              <a:t>: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Воспитанники ДОУ,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Родители,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Воспитатели.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6100" y="1283778"/>
            <a:ext cx="67372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Цель проекта: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Формирование представлений о воде , как объекте неживой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природы и уникальном природном веществе.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7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340768"/>
            <a:ext cx="712879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Задачи проекта: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002060"/>
                </a:solidFill>
              </a:rPr>
              <a:t>.Познакомить детей с водой в </a:t>
            </a:r>
            <a:r>
              <a:rPr lang="ru-RU" dirty="0" err="1" smtClean="0">
                <a:solidFill>
                  <a:srgbClr val="002060"/>
                </a:solidFill>
              </a:rPr>
              <a:t>природе,с</a:t>
            </a:r>
            <a:r>
              <a:rPr lang="ru-RU" dirty="0" smtClean="0">
                <a:solidFill>
                  <a:srgbClr val="002060"/>
                </a:solidFill>
              </a:rPr>
              <a:t> разными состояниями 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воды,с</a:t>
            </a:r>
            <a:r>
              <a:rPr lang="ru-RU" dirty="0" smtClean="0">
                <a:solidFill>
                  <a:srgbClr val="002060"/>
                </a:solidFill>
              </a:rPr>
              <a:t> разными водоёмами, с водными животными и растениями.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002060"/>
                </a:solidFill>
              </a:rPr>
              <a:t>.Показать детям значение воды в жизни животных, растений и человека.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r>
              <a:rPr lang="ru-RU" dirty="0" smtClean="0">
                <a:solidFill>
                  <a:srgbClr val="002060"/>
                </a:solidFill>
              </a:rPr>
              <a:t>.Познакомить детей с проблемой охраны водоёмов и причинами их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загрязнения.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r>
              <a:rPr lang="ru-RU" dirty="0" smtClean="0">
                <a:solidFill>
                  <a:srgbClr val="002060"/>
                </a:solidFill>
              </a:rPr>
              <a:t>.Привить желание и умение экономить воду.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r>
              <a:rPr lang="ru-RU" dirty="0" smtClean="0">
                <a:solidFill>
                  <a:srgbClr val="002060"/>
                </a:solidFill>
              </a:rPr>
              <a:t>.Побуждать родителей к совместному творчеству и познавательному общению с детьми.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1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7224" y="1628800"/>
            <a:ext cx="5591467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ОБРАЗОВАТЕЛЬНЫЕ ОЛАСТИ: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-ПОЗНАВАТЕЛЬНО-РЕЧЕВОЕ РАЗВИТИЕ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-ЧТЕНИЕ ХУДОЕСТВЕННОЙ ЛИТЕРАТУРЫ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-ХУДОЖЕСТВЕННО-ЭСТЕТИЧЕСКОЕ РАЗВИТИЕ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-ФИЗИЧЕСКОЕ РАЗВИТИЕ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-СОЦИАЛЬНО-КОММУНИКАТИВНОЕ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xmlns="" val="38713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10103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546703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7110" y="791116"/>
            <a:ext cx="5363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Мини-музеи нашего сада.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1425497"/>
            <a:ext cx="4095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Мини-музей «Транспорт».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0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 descr="P10103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92090"/>
            <a:ext cx="3476554" cy="462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7281" y="836712"/>
            <a:ext cx="590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Мини-музей «Куклы наших бабушек».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6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 descr="P10103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52266"/>
            <a:ext cx="3456384" cy="460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781253"/>
            <a:ext cx="5315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Мини-музей «Любимая природа».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35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190</TotalTime>
  <Words>537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17</cp:revision>
  <dcterms:created xsi:type="dcterms:W3CDTF">2014-05-21T07:27:40Z</dcterms:created>
  <dcterms:modified xsi:type="dcterms:W3CDTF">2014-05-22T21:43:58Z</dcterms:modified>
</cp:coreProperties>
</file>