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0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AE3-4590-4BBA-8BE1-808CA8FC75F5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91E8-A5E8-4CF7-9CF0-9DF004D1514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AE3-4590-4BBA-8BE1-808CA8FC75F5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91E8-A5E8-4CF7-9CF0-9DF004D15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AE3-4590-4BBA-8BE1-808CA8FC75F5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91E8-A5E8-4CF7-9CF0-9DF004D15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AE3-4590-4BBA-8BE1-808CA8FC75F5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91E8-A5E8-4CF7-9CF0-9DF004D151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AE3-4590-4BBA-8BE1-808CA8FC75F5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91E8-A5E8-4CF7-9CF0-9DF004D15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AE3-4590-4BBA-8BE1-808CA8FC75F5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91E8-A5E8-4CF7-9CF0-9DF004D151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AE3-4590-4BBA-8BE1-808CA8FC75F5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91E8-A5E8-4CF7-9CF0-9DF004D151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AE3-4590-4BBA-8BE1-808CA8FC75F5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91E8-A5E8-4CF7-9CF0-9DF004D15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AE3-4590-4BBA-8BE1-808CA8FC75F5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91E8-A5E8-4CF7-9CF0-9DF004D15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AE3-4590-4BBA-8BE1-808CA8FC75F5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91E8-A5E8-4CF7-9CF0-9DF004D151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2AE3-4590-4BBA-8BE1-808CA8FC75F5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91E8-A5E8-4CF7-9CF0-9DF004D1514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5F2AE3-4590-4BBA-8BE1-808CA8FC75F5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4391E8-A5E8-4CF7-9CF0-9DF004D151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" y="5083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8760" y="5805264"/>
            <a:ext cx="502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Воспитатель: Трушина Наталья Сергеевна </a:t>
            </a:r>
          </a:p>
          <a:p>
            <a:pPr algn="ctr"/>
            <a:r>
              <a:rPr lang="ru-RU" b="1" dirty="0" smtClean="0"/>
              <a:t>и группа «Гномики»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04445" y="889184"/>
            <a:ext cx="5642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МАДОУ детский сад №1 с. Троицкое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2926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45" y="692696"/>
            <a:ext cx="46758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Мои малыши очень любят играть, особенно с пластмассовыми кубиками.</a:t>
            </a:r>
          </a:p>
          <a:p>
            <a:pPr algn="ctr"/>
            <a:r>
              <a:rPr lang="ru-RU" b="1" dirty="0" smtClean="0"/>
              <a:t>Они строят различные города, замки и обыгрывают их. И вот во </a:t>
            </a:r>
          </a:p>
          <a:p>
            <a:pPr algn="ctr"/>
            <a:r>
              <a:rPr lang="ru-RU" b="1" dirty="0" smtClean="0"/>
              <a:t>время одной из таких игр, я предложила деткам из наших кубиков </a:t>
            </a:r>
          </a:p>
          <a:p>
            <a:pPr algn="ctr"/>
            <a:r>
              <a:rPr lang="ru-RU" b="1" dirty="0" smtClean="0"/>
              <a:t>смастерить домики- кормушки для птичек. Ребятишки с удовольствие согласились. Более того, сами подбирали кубики по форме и цвету.</a:t>
            </a:r>
          </a:p>
          <a:p>
            <a:pPr algn="ctr"/>
            <a:r>
              <a:rPr lang="ru-RU" b="1" dirty="0" smtClean="0"/>
              <a:t>Ну а далее, конечно, сложную работу выполнила я. Склеила кубики</a:t>
            </a:r>
          </a:p>
          <a:p>
            <a:pPr algn="ctr"/>
            <a:r>
              <a:rPr lang="ru-RU" b="1" dirty="0" smtClean="0"/>
              <a:t>между собой, прорезала окошки, вставила жердочку, закрепила петельку.</a:t>
            </a:r>
          </a:p>
          <a:p>
            <a:pPr algn="ctr"/>
            <a:r>
              <a:rPr lang="ru-RU" b="1" dirty="0" smtClean="0"/>
              <a:t>Вот такие оригинальные домики- кормушки у нас получились.</a:t>
            </a:r>
          </a:p>
        </p:txBody>
      </p:sp>
      <p:pic>
        <p:nvPicPr>
          <p:cNvPr id="1026" name="Picture 2" descr="C:\Users\PC\Desktop\дети-играют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197372" cy="27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58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93347"/>
            <a:ext cx="3672408" cy="489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14340"/>
            <a:ext cx="3655994" cy="48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37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PC\Desktop\IMG_27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328592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3852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</TotalTime>
  <Words>110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9</cp:revision>
  <dcterms:created xsi:type="dcterms:W3CDTF">2014-12-13T00:17:35Z</dcterms:created>
  <dcterms:modified xsi:type="dcterms:W3CDTF">2015-01-09T02:15:05Z</dcterms:modified>
</cp:coreProperties>
</file>